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19C4-C854-4034-99BA-E19C23F04ECF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1452-6184-44E1-B381-8FD0E3809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4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C19C4-C854-4034-99BA-E19C23F04ECF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1452-6184-44E1-B381-8FD0E3809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0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Development Tools and Platforms</a:t>
            </a:r>
            <a:endParaRPr lang="ko-KR" altLang="ko-KR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Architectural Connection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4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Architectural Connection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2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features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99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/>
              <a:t>OpenHAB Connectable Protocols &amp; Devices</a:t>
            </a:r>
            <a:endParaRPr lang="ko-KR" altLang="en-US" sz="3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Example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Example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0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Example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9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Development Tools and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17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Configuration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Service Interoperability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6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Alljoyn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0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Alljoyn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16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3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AllJoyn Examples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15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AllJoyn vs. Sensinode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77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IoTivity  </a:t>
            </a:r>
            <a:r>
              <a:rPr lang="ko-KR" altLang="en-US"/>
              <a:t>소개 </a:t>
            </a:r>
            <a:r>
              <a:rPr lang="en-US" altLang="ko-KR"/>
              <a:t>(1/2)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4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Development Tools and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35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IoTivity  </a:t>
            </a:r>
            <a:r>
              <a:rPr lang="ko-KR" altLang="en-US"/>
              <a:t>소개 </a:t>
            </a:r>
            <a:r>
              <a:rPr lang="en-US" altLang="ko-KR"/>
              <a:t>(2/2)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06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다음_Regular" panose="02000603060000000000" pitchFamily="2" charset="-127"/>
                <a:ea typeface="다음_Regular" panose="02000603060000000000" pitchFamily="2" charset="-127"/>
              </a:rPr>
              <a:t>IoTivity  </a:t>
            </a:r>
            <a:r>
              <a:rPr lang="ko-KR" altLang="en-US">
                <a:latin typeface="다음_Regular" panose="02000603060000000000" pitchFamily="2" charset="-127"/>
                <a:ea typeface="다음_Regular" panose="02000603060000000000" pitchFamily="2" charset="-127"/>
              </a:rPr>
              <a:t>아키텍처 </a:t>
            </a:r>
            <a:r>
              <a:rPr lang="en-US" altLang="ko-KR">
                <a:latin typeface="다음_Regular" panose="02000603060000000000" pitchFamily="2" charset="-127"/>
                <a:ea typeface="다음_Regular" panose="02000603060000000000" pitchFamily="2" charset="-127"/>
              </a:rPr>
              <a:t>(1/2)</a:t>
            </a:r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00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다음_Regular" panose="02000603060000000000" pitchFamily="2" charset="-127"/>
                <a:ea typeface="다음_Regular" panose="02000603060000000000" pitchFamily="2" charset="-127"/>
              </a:rPr>
              <a:t>IoTivity  </a:t>
            </a:r>
            <a:r>
              <a:rPr lang="ko-KR" altLang="en-US">
                <a:latin typeface="다음_Regular" panose="02000603060000000000" pitchFamily="2" charset="-127"/>
                <a:ea typeface="다음_Regular" panose="02000603060000000000" pitchFamily="2" charset="-127"/>
              </a:rPr>
              <a:t>아키텍처 </a:t>
            </a:r>
            <a:r>
              <a:rPr lang="en-US" altLang="ko-KR">
                <a:latin typeface="다음_Regular" panose="02000603060000000000" pitchFamily="2" charset="-127"/>
                <a:ea typeface="다음_Regular" panose="02000603060000000000" pitchFamily="2" charset="-127"/>
              </a:rPr>
              <a:t>(2/2)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91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Assistant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1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Hardware Development Tools/Services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90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Fritzing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52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Process using Fritzing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0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Development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9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CC00CC"/>
                </a:solidFill>
              </a:rPr>
              <a:t>Temboo </a:t>
            </a:r>
            <a:r>
              <a:rPr lang="en-US" altLang="ko-KR"/>
              <a:t>Code Development Service</a:t>
            </a:r>
            <a:br>
              <a:rPr lang="en-US" altLang="ko-KR"/>
            </a:br>
            <a:r>
              <a:rPr lang="en-US" altLang="ko-KR" sz="3200">
                <a:solidFill>
                  <a:srgbClr val="0000FF"/>
                </a:solidFill>
              </a:rPr>
              <a:t>(it’s a code generator)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71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Temboo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40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 Platforms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Temboo - Target devices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43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Temboo - Target web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2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Temboo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4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Temboo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91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Temboo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75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Supported Temboo SDKs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71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Temboo Choreos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29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Temboo Choreos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95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Temboo M2M Coding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9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Temboo - Examples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3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 Platforms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19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1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10</a:t>
            </a:r>
            <a:br>
              <a:rPr lang="en-US"/>
            </a:br>
            <a:br>
              <a:rPr lang="en-US" sz="1800"/>
            </a:br>
            <a:r>
              <a:rPr lang="en-US" sz="4400"/>
              <a:t>the world’s first Arduino certified operating system</a:t>
            </a:r>
            <a:endParaRPr lang="en-US" sz="4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2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MS provide?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3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did Microsoft jumped into IoT business for free?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54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Windows Remote Arduino?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90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Virtual Shields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55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44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SiteWhere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1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"/>
              <a:t>Frameworks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Home Automation Development Framework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8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Home Automation Hub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4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"/>
              <a:t>OpenHAB</a:t>
            </a:r>
            <a:r>
              <a:rPr lang="en-US" altLang="ko-KR" spc="-55"/>
              <a:t> </a:t>
            </a:r>
            <a:r>
              <a:rPr lang="en-US" altLang="ko-KR" spc="-5"/>
              <a:t>basics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23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Custom</PresentationFormat>
  <Paragraphs>51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다음_Regular</vt:lpstr>
      <vt:lpstr>맑은 고딕</vt:lpstr>
      <vt:lpstr>Arial</vt:lpstr>
      <vt:lpstr>Calibri</vt:lpstr>
      <vt:lpstr>Calibri Light</vt:lpstr>
      <vt:lpstr>Office Theme</vt:lpstr>
      <vt:lpstr>Development Tools and Platforms</vt:lpstr>
      <vt:lpstr>IoT Development Tools and Services</vt:lpstr>
      <vt:lpstr>IoT Development Tools and Services</vt:lpstr>
      <vt:lpstr>Service Platforms</vt:lpstr>
      <vt:lpstr>Service Platforms</vt:lpstr>
      <vt:lpstr>Frameworks</vt:lpstr>
      <vt:lpstr>OpenHAB Home Automation Development Framework</vt:lpstr>
      <vt:lpstr>OpenHAB Home Automation Hub</vt:lpstr>
      <vt:lpstr>OpenHAB basics</vt:lpstr>
      <vt:lpstr>PowerPoint Presentation</vt:lpstr>
      <vt:lpstr>OpenHAB Architectural Connection</vt:lpstr>
      <vt:lpstr>OpenHAB Architectural Connection</vt:lpstr>
      <vt:lpstr>OpenHAB features</vt:lpstr>
      <vt:lpstr>OpenHAB Connectable Protocols &amp; Devices</vt:lpstr>
      <vt:lpstr>OpenHAB Example</vt:lpstr>
      <vt:lpstr>OpenHAB Example</vt:lpstr>
      <vt:lpstr>PowerPoint Presentation</vt:lpstr>
      <vt:lpstr>OpenHAB Example</vt:lpstr>
      <vt:lpstr>PowerPoint Presentation</vt:lpstr>
      <vt:lpstr>Configuration</vt:lpstr>
      <vt:lpstr>OpenHAB Service Interoperability</vt:lpstr>
      <vt:lpstr>Alljoyn</vt:lpstr>
      <vt:lpstr>Alljoyn</vt:lpstr>
      <vt:lpstr>PowerPoint Presentation</vt:lpstr>
      <vt:lpstr>PowerPoint Presentation</vt:lpstr>
      <vt:lpstr>PowerPoint Presentation</vt:lpstr>
      <vt:lpstr>AllJoyn Examples</vt:lpstr>
      <vt:lpstr>AllJoyn vs. Sensinode</vt:lpstr>
      <vt:lpstr>IoTivity  소개 (1/2)</vt:lpstr>
      <vt:lpstr>IoTivity  소개 (2/2)</vt:lpstr>
      <vt:lpstr>IoTivity  아키텍처 (1/2)</vt:lpstr>
      <vt:lpstr>IoTivity  아키텍처 (2/2)</vt:lpstr>
      <vt:lpstr>Home Assistant</vt:lpstr>
      <vt:lpstr>Hardware Development Tools/Services</vt:lpstr>
      <vt:lpstr>Fritzing</vt:lpstr>
      <vt:lpstr>Design Process using Fritzing</vt:lpstr>
      <vt:lpstr>Code Development Services</vt:lpstr>
      <vt:lpstr>Temboo Code Development Service (it’s a code generator)</vt:lpstr>
      <vt:lpstr>Temboo</vt:lpstr>
      <vt:lpstr>Temboo - Target devices</vt:lpstr>
      <vt:lpstr>Temboo - Target web services</vt:lpstr>
      <vt:lpstr>Temboo</vt:lpstr>
      <vt:lpstr>Temboo</vt:lpstr>
      <vt:lpstr>How to Use Temboo</vt:lpstr>
      <vt:lpstr>Supported Temboo SDKs</vt:lpstr>
      <vt:lpstr>Temboo Choreos</vt:lpstr>
      <vt:lpstr>Temboo Choreos</vt:lpstr>
      <vt:lpstr>Temboo M2M Coding</vt:lpstr>
      <vt:lpstr>Temboo - Examples</vt:lpstr>
      <vt:lpstr>Examples</vt:lpstr>
      <vt:lpstr>Windows 10  the world’s first Arduino certified operating system</vt:lpstr>
      <vt:lpstr>What does MS provide?</vt:lpstr>
      <vt:lpstr>Why did Microsoft jumped into IoT business for free?</vt:lpstr>
      <vt:lpstr>What is Windows Remote Arduino?</vt:lpstr>
      <vt:lpstr>Windows Virtual Shields</vt:lpstr>
      <vt:lpstr>Node-RED</vt:lpstr>
      <vt:lpstr>SiteWhere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Tools and Platforms</dc:title>
  <dc:creator>John Lee</dc:creator>
  <cp:lastModifiedBy>John Lee</cp:lastModifiedBy>
  <cp:revision>1</cp:revision>
  <dcterms:created xsi:type="dcterms:W3CDTF">2017-05-17T05:37:50Z</dcterms:created>
  <dcterms:modified xsi:type="dcterms:W3CDTF">2017-05-17T05:37:50Z</dcterms:modified>
</cp:coreProperties>
</file>